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93" r:id="rId21"/>
    <p:sldId id="349" r:id="rId22"/>
    <p:sldId id="378" r:id="rId23"/>
    <p:sldId id="328" r:id="rId24"/>
    <p:sldId id="390" r:id="rId25"/>
    <p:sldId id="388" r:id="rId26"/>
    <p:sldId id="372" r:id="rId27"/>
    <p:sldId id="394" r:id="rId28"/>
    <p:sldId id="363" r:id="rId29"/>
    <p:sldId id="326" r:id="rId30"/>
    <p:sldId id="356" r:id="rId31"/>
    <p:sldId id="350" r:id="rId32"/>
    <p:sldId id="322" r:id="rId33"/>
    <p:sldId id="323" r:id="rId34"/>
    <p:sldId id="324" r:id="rId35"/>
    <p:sldId id="365" r:id="rId36"/>
    <p:sldId id="362" r:id="rId37"/>
    <p:sldId id="366" r:id="rId38"/>
    <p:sldId id="371" r:id="rId39"/>
    <p:sldId id="391" r:id="rId40"/>
    <p:sldId id="392" r:id="rId41"/>
    <p:sldId id="389" r:id="rId42"/>
    <p:sldId id="380" r:id="rId43"/>
    <p:sldId id="368" r:id="rId44"/>
    <p:sldId id="369" r:id="rId45"/>
    <p:sldId id="376" r:id="rId46"/>
    <p:sldId id="367" r:id="rId47"/>
    <p:sldId id="329" r:id="rId48"/>
    <p:sldId id="364" r:id="rId49"/>
    <p:sldId id="330" r:id="rId50"/>
    <p:sldId id="358" r:id="rId51"/>
    <p:sldId id="373" r:id="rId52"/>
    <p:sldId id="375" r:id="rId53"/>
    <p:sldId id="377" r:id="rId54"/>
    <p:sldId id="383" r:id="rId55"/>
    <p:sldId id="385" r:id="rId56"/>
    <p:sldId id="361" r:id="rId57"/>
    <p:sldId id="339" r:id="rId58"/>
    <p:sldId id="340" r:id="rId59"/>
    <p:sldId id="384" r:id="rId60"/>
    <p:sldId id="331" r:id="rId61"/>
    <p:sldId id="334" r:id="rId62"/>
    <p:sldId id="338" r:id="rId63"/>
    <p:sldId id="343" r:id="rId64"/>
    <p:sldId id="344" r:id="rId65"/>
    <p:sldId id="351" r:id="rId66"/>
    <p:sldId id="354" r:id="rId67"/>
    <p:sldId id="357" r:id="rId68"/>
    <p:sldId id="386" r:id="rId69"/>
    <p:sldId id="360" r:id="rId70"/>
    <p:sldId id="359" r:id="rId71"/>
    <p:sldId id="352" r:id="rId72"/>
    <p:sldId id="353" r:id="rId73"/>
    <p:sldId id="336" r:id="rId74"/>
    <p:sldId id="337" r:id="rId75"/>
    <p:sldId id="317" r:id="rId76"/>
    <p:sldId id="318" r:id="rId77"/>
    <p:sldId id="311" r:id="rId78"/>
    <p:sldId id="309" r:id="rId79"/>
    <p:sldId id="310" r:id="rId80"/>
    <p:sldId id="308" r:id="rId81"/>
    <p:sldId id="307" r:id="rId82"/>
    <p:sldId id="299" r:id="rId83"/>
    <p:sldId id="306" r:id="rId84"/>
    <p:sldId id="300" r:id="rId85"/>
    <p:sldId id="305" r:id="rId86"/>
    <p:sldId id="301" r:id="rId87"/>
    <p:sldId id="285" r:id="rId88"/>
    <p:sldId id="287" r:id="rId89"/>
    <p:sldId id="294" r:id="rId90"/>
    <p:sldId id="289" r:id="rId91"/>
    <p:sldId id="293" r:id="rId92"/>
    <p:sldId id="295" r:id="rId93"/>
    <p:sldId id="298" r:id="rId94"/>
    <p:sldId id="292" r:id="rId95"/>
    <p:sldId id="291" r:id="rId96"/>
    <p:sldId id="314" r:id="rId97"/>
    <p:sldId id="304" r:id="rId98"/>
    <p:sldId id="283" r:id="rId99"/>
    <p:sldId id="284" r:id="rId100"/>
    <p:sldId id="288" r:id="rId101"/>
    <p:sldId id="276" r:id="rId102"/>
    <p:sldId id="279" r:id="rId103"/>
    <p:sldId id="278" r:id="rId104"/>
    <p:sldId id="280" r:id="rId105"/>
    <p:sldId id="282" r:id="rId106"/>
    <p:sldId id="268" r:id="rId107"/>
    <p:sldId id="267" r:id="rId108"/>
    <p:sldId id="266" r:id="rId109"/>
    <p:sldId id="265" r:id="rId110"/>
    <p:sldId id="258" r:id="rId111"/>
    <p:sldId id="263" r:id="rId112"/>
    <p:sldId id="264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93"/>
            <p14:sldId id="349"/>
            <p14:sldId id="378"/>
            <p14:sldId id="328"/>
            <p14:sldId id="390"/>
            <p14:sldId id="388"/>
            <p14:sldId id="372"/>
            <p14:sldId id="394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91"/>
            <p14:sldId id="392"/>
            <p14:sldId id="389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png"/><Relationship Id="rId3" Type="http://schemas.openxmlformats.org/officeDocument/2006/relationships/image" Target="../media/image621.png"/><Relationship Id="rId7" Type="http://schemas.openxmlformats.org/officeDocument/2006/relationships/image" Target="../media/image62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4.png"/><Relationship Id="rId5" Type="http://schemas.openxmlformats.org/officeDocument/2006/relationships/image" Target="../media/image623.png"/><Relationship Id="rId4" Type="http://schemas.openxmlformats.org/officeDocument/2006/relationships/image" Target="../media/image622.png"/><Relationship Id="rId9" Type="http://schemas.openxmlformats.org/officeDocument/2006/relationships/image" Target="../media/image50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3" Type="http://schemas.openxmlformats.org/officeDocument/2006/relationships/image" Target="../media/image630.png"/><Relationship Id="rId7" Type="http://schemas.openxmlformats.org/officeDocument/2006/relationships/image" Target="../media/image633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632.png"/><Relationship Id="rId10" Type="http://schemas.openxmlformats.org/officeDocument/2006/relationships/image" Target="../media/image636.png"/><Relationship Id="rId4" Type="http://schemas.openxmlformats.org/officeDocument/2006/relationships/image" Target="../media/image631.png"/><Relationship Id="rId9" Type="http://schemas.openxmlformats.org/officeDocument/2006/relationships/image" Target="../media/image63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63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7" Type="http://schemas.openxmlformats.org/officeDocument/2006/relationships/image" Target="../media/image649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8.png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69.png"/><Relationship Id="rId2" Type="http://schemas.openxmlformats.org/officeDocument/2006/relationships/image" Target="../media/image155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440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jpeg"/><Relationship Id="rId5" Type="http://schemas.openxmlformats.org/officeDocument/2006/relationships/image" Target="../media/image335.jpeg"/><Relationship Id="rId4" Type="http://schemas.openxmlformats.org/officeDocument/2006/relationships/image" Target="../media/image33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eg"/><Relationship Id="rId7" Type="http://schemas.openxmlformats.org/officeDocument/2006/relationships/image" Target="../media/image3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jpeg"/><Relationship Id="rId5" Type="http://schemas.openxmlformats.org/officeDocument/2006/relationships/image" Target="../media/image339.jpeg"/><Relationship Id="rId4" Type="http://schemas.openxmlformats.org/officeDocument/2006/relationships/image" Target="../media/image338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231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55.png"/><Relationship Id="rId4" Type="http://schemas.openxmlformats.org/officeDocument/2006/relationships/image" Target="../media/image20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5" Type="http://schemas.openxmlformats.org/officeDocument/2006/relationships/image" Target="../media/image389.pn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Relationship Id="rId14" Type="http://schemas.openxmlformats.org/officeDocument/2006/relationships/image" Target="../media/image38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12" Type="http://schemas.openxmlformats.org/officeDocument/2006/relationships/image" Target="../media/image39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4.png"/><Relationship Id="rId11" Type="http://schemas.openxmlformats.org/officeDocument/2006/relationships/image" Target="../media/image363.png"/><Relationship Id="rId5" Type="http://schemas.openxmlformats.org/officeDocument/2006/relationships/image" Target="../media/image393.png"/><Relationship Id="rId10" Type="http://schemas.openxmlformats.org/officeDocument/2006/relationships/image" Target="../media/image398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7.png"/><Relationship Id="rId18" Type="http://schemas.openxmlformats.org/officeDocument/2006/relationships/image" Target="../media/image422.png"/><Relationship Id="rId26" Type="http://schemas.openxmlformats.org/officeDocument/2006/relationships/image" Target="../media/image391.png"/><Relationship Id="rId39" Type="http://schemas.openxmlformats.org/officeDocument/2006/relationships/image" Target="../media/image442.png"/><Relationship Id="rId21" Type="http://schemas.openxmlformats.org/officeDocument/2006/relationships/image" Target="../media/image425.png"/><Relationship Id="rId34" Type="http://schemas.openxmlformats.org/officeDocument/2006/relationships/image" Target="../media/image437.png"/><Relationship Id="rId42" Type="http://schemas.openxmlformats.org/officeDocument/2006/relationships/image" Target="../media/image445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6" Type="http://schemas.openxmlformats.org/officeDocument/2006/relationships/image" Target="../media/image420.png"/><Relationship Id="rId29" Type="http://schemas.openxmlformats.org/officeDocument/2006/relationships/image" Target="../media/image4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11" Type="http://schemas.openxmlformats.org/officeDocument/2006/relationships/image" Target="../media/image415.png"/><Relationship Id="rId24" Type="http://schemas.openxmlformats.org/officeDocument/2006/relationships/image" Target="../media/image428.png"/><Relationship Id="rId32" Type="http://schemas.openxmlformats.org/officeDocument/2006/relationships/image" Target="../media/image435.png"/><Relationship Id="rId37" Type="http://schemas.openxmlformats.org/officeDocument/2006/relationships/image" Target="../media/image440.png"/><Relationship Id="rId40" Type="http://schemas.openxmlformats.org/officeDocument/2006/relationships/image" Target="../media/image443.png"/><Relationship Id="rId45" Type="http://schemas.openxmlformats.org/officeDocument/2006/relationships/image" Target="../media/image448.png"/><Relationship Id="rId5" Type="http://schemas.openxmlformats.org/officeDocument/2006/relationships/image" Target="../media/image409.png"/><Relationship Id="rId15" Type="http://schemas.openxmlformats.org/officeDocument/2006/relationships/image" Target="../media/image419.png"/><Relationship Id="rId23" Type="http://schemas.openxmlformats.org/officeDocument/2006/relationships/image" Target="../media/image427.png"/><Relationship Id="rId28" Type="http://schemas.openxmlformats.org/officeDocument/2006/relationships/image" Target="../media/image431.png"/><Relationship Id="rId36" Type="http://schemas.openxmlformats.org/officeDocument/2006/relationships/image" Target="../media/image439.png"/><Relationship Id="rId10" Type="http://schemas.openxmlformats.org/officeDocument/2006/relationships/image" Target="../media/image414.png"/><Relationship Id="rId19" Type="http://schemas.openxmlformats.org/officeDocument/2006/relationships/image" Target="../media/image423.png"/><Relationship Id="rId31" Type="http://schemas.openxmlformats.org/officeDocument/2006/relationships/image" Target="../media/image434.png"/><Relationship Id="rId44" Type="http://schemas.openxmlformats.org/officeDocument/2006/relationships/image" Target="../media/image447.png"/><Relationship Id="rId4" Type="http://schemas.openxmlformats.org/officeDocument/2006/relationships/image" Target="../media/image408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Relationship Id="rId22" Type="http://schemas.openxmlformats.org/officeDocument/2006/relationships/image" Target="../media/image426.png"/><Relationship Id="rId27" Type="http://schemas.openxmlformats.org/officeDocument/2006/relationships/image" Target="../media/image430.png"/><Relationship Id="rId30" Type="http://schemas.openxmlformats.org/officeDocument/2006/relationships/image" Target="../media/image433.png"/><Relationship Id="rId35" Type="http://schemas.openxmlformats.org/officeDocument/2006/relationships/image" Target="../media/image438.png"/><Relationship Id="rId43" Type="http://schemas.openxmlformats.org/officeDocument/2006/relationships/image" Target="../media/image446.png"/><Relationship Id="rId8" Type="http://schemas.openxmlformats.org/officeDocument/2006/relationships/image" Target="../media/image412.png"/><Relationship Id="rId3" Type="http://schemas.openxmlformats.org/officeDocument/2006/relationships/image" Target="../media/image407.png"/><Relationship Id="rId12" Type="http://schemas.openxmlformats.org/officeDocument/2006/relationships/image" Target="../media/image416.png"/><Relationship Id="rId17" Type="http://schemas.openxmlformats.org/officeDocument/2006/relationships/image" Target="../media/image421.png"/><Relationship Id="rId25" Type="http://schemas.openxmlformats.org/officeDocument/2006/relationships/image" Target="../media/image429.png"/><Relationship Id="rId33" Type="http://schemas.openxmlformats.org/officeDocument/2006/relationships/image" Target="../media/image436.png"/><Relationship Id="rId38" Type="http://schemas.openxmlformats.org/officeDocument/2006/relationships/image" Target="../media/image441.png"/><Relationship Id="rId46" Type="http://schemas.openxmlformats.org/officeDocument/2006/relationships/image" Target="../media/image449.png"/><Relationship Id="rId20" Type="http://schemas.openxmlformats.org/officeDocument/2006/relationships/image" Target="../media/image424.png"/><Relationship Id="rId41" Type="http://schemas.openxmlformats.org/officeDocument/2006/relationships/image" Target="../media/image44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13" Type="http://schemas.openxmlformats.org/officeDocument/2006/relationships/image" Target="../media/image461.png"/><Relationship Id="rId18" Type="http://schemas.openxmlformats.org/officeDocument/2006/relationships/image" Target="../media/image466.png"/><Relationship Id="rId3" Type="http://schemas.openxmlformats.org/officeDocument/2006/relationships/image" Target="../media/image451.png"/><Relationship Id="rId7" Type="http://schemas.openxmlformats.org/officeDocument/2006/relationships/image" Target="../media/image455.png"/><Relationship Id="rId12" Type="http://schemas.openxmlformats.org/officeDocument/2006/relationships/image" Target="../media/image460.png"/><Relationship Id="rId17" Type="http://schemas.openxmlformats.org/officeDocument/2006/relationships/image" Target="../media/image465.png"/><Relationship Id="rId2" Type="http://schemas.openxmlformats.org/officeDocument/2006/relationships/image" Target="../media/image450.png"/><Relationship Id="rId16" Type="http://schemas.openxmlformats.org/officeDocument/2006/relationships/image" Target="../media/image4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4.png"/><Relationship Id="rId11" Type="http://schemas.openxmlformats.org/officeDocument/2006/relationships/image" Target="../media/image459.png"/><Relationship Id="rId5" Type="http://schemas.openxmlformats.org/officeDocument/2006/relationships/image" Target="../media/image453.png"/><Relationship Id="rId15" Type="http://schemas.openxmlformats.org/officeDocument/2006/relationships/image" Target="../media/image463.png"/><Relationship Id="rId10" Type="http://schemas.openxmlformats.org/officeDocument/2006/relationships/image" Target="../media/image458.png"/><Relationship Id="rId4" Type="http://schemas.openxmlformats.org/officeDocument/2006/relationships/image" Target="../media/image452.png"/><Relationship Id="rId9" Type="http://schemas.openxmlformats.org/officeDocument/2006/relationships/image" Target="../media/image457.png"/><Relationship Id="rId14" Type="http://schemas.openxmlformats.org/officeDocument/2006/relationships/image" Target="../media/image46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13" Type="http://schemas.openxmlformats.org/officeDocument/2006/relationships/image" Target="../media/image474.png"/><Relationship Id="rId18" Type="http://schemas.openxmlformats.org/officeDocument/2006/relationships/image" Target="../media/image479.png"/><Relationship Id="rId3" Type="http://schemas.openxmlformats.org/officeDocument/2006/relationships/image" Target="../media/image391.png"/><Relationship Id="rId21" Type="http://schemas.openxmlformats.org/officeDocument/2006/relationships/image" Target="../media/image482.png"/><Relationship Id="rId7" Type="http://schemas.openxmlformats.org/officeDocument/2006/relationships/image" Target="../media/image468.png"/><Relationship Id="rId12" Type="http://schemas.openxmlformats.org/officeDocument/2006/relationships/image" Target="../media/image473.png"/><Relationship Id="rId17" Type="http://schemas.openxmlformats.org/officeDocument/2006/relationships/image" Target="../media/image478.png"/><Relationship Id="rId2" Type="http://schemas.openxmlformats.org/officeDocument/2006/relationships/image" Target="../media/image429.png"/><Relationship Id="rId16" Type="http://schemas.openxmlformats.org/officeDocument/2006/relationships/image" Target="../media/image477.png"/><Relationship Id="rId20" Type="http://schemas.openxmlformats.org/officeDocument/2006/relationships/image" Target="../media/image4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5" Type="http://schemas.openxmlformats.org/officeDocument/2006/relationships/image" Target="../media/image431.png"/><Relationship Id="rId15" Type="http://schemas.openxmlformats.org/officeDocument/2006/relationships/image" Target="../media/image476.png"/><Relationship Id="rId10" Type="http://schemas.openxmlformats.org/officeDocument/2006/relationships/image" Target="../media/image471.png"/><Relationship Id="rId19" Type="http://schemas.openxmlformats.org/officeDocument/2006/relationships/image" Target="../media/image480.png"/><Relationship Id="rId4" Type="http://schemas.openxmlformats.org/officeDocument/2006/relationships/image" Target="../media/image430.png"/><Relationship Id="rId9" Type="http://schemas.openxmlformats.org/officeDocument/2006/relationships/image" Target="../media/image470.png"/><Relationship Id="rId14" Type="http://schemas.openxmlformats.org/officeDocument/2006/relationships/image" Target="../media/image47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13" Type="http://schemas.openxmlformats.org/officeDocument/2006/relationships/image" Target="../media/image492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12" Type="http://schemas.openxmlformats.org/officeDocument/2006/relationships/image" Target="../media/image491.png"/><Relationship Id="rId17" Type="http://schemas.openxmlformats.org/officeDocument/2006/relationships/image" Target="../media/image496.png"/><Relationship Id="rId2" Type="http://schemas.openxmlformats.org/officeDocument/2006/relationships/image" Target="../media/image483.png"/><Relationship Id="rId16" Type="http://schemas.openxmlformats.org/officeDocument/2006/relationships/image" Target="../media/image4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7.png"/><Relationship Id="rId11" Type="http://schemas.openxmlformats.org/officeDocument/2006/relationships/image" Target="../media/image431.png"/><Relationship Id="rId5" Type="http://schemas.openxmlformats.org/officeDocument/2006/relationships/image" Target="../media/image486.png"/><Relationship Id="rId15" Type="http://schemas.openxmlformats.org/officeDocument/2006/relationships/image" Target="../media/image494.png"/><Relationship Id="rId10" Type="http://schemas.openxmlformats.org/officeDocument/2006/relationships/image" Target="../media/image430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Relationship Id="rId14" Type="http://schemas.openxmlformats.org/officeDocument/2006/relationships/image" Target="../media/image49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98.png"/><Relationship Id="rId7" Type="http://schemas.openxmlformats.org/officeDocument/2006/relationships/image" Target="../media/image501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3.png"/><Relationship Id="rId18" Type="http://schemas.openxmlformats.org/officeDocument/2006/relationships/image" Target="../media/image518.png"/><Relationship Id="rId26" Type="http://schemas.openxmlformats.org/officeDocument/2006/relationships/image" Target="../media/image526.png"/><Relationship Id="rId39" Type="http://schemas.openxmlformats.org/officeDocument/2006/relationships/image" Target="../media/image493.png"/><Relationship Id="rId21" Type="http://schemas.openxmlformats.org/officeDocument/2006/relationships/image" Target="../media/image521.png"/><Relationship Id="rId34" Type="http://schemas.openxmlformats.org/officeDocument/2006/relationships/image" Target="../media/image534.png"/><Relationship Id="rId42" Type="http://schemas.openxmlformats.org/officeDocument/2006/relationships/image" Target="../media/image541.png"/><Relationship Id="rId7" Type="http://schemas.openxmlformats.org/officeDocument/2006/relationships/image" Target="../media/image507.png"/><Relationship Id="rId2" Type="http://schemas.openxmlformats.org/officeDocument/2006/relationships/image" Target="../media/image502.png"/><Relationship Id="rId16" Type="http://schemas.openxmlformats.org/officeDocument/2006/relationships/image" Target="../media/image516.png"/><Relationship Id="rId20" Type="http://schemas.openxmlformats.org/officeDocument/2006/relationships/image" Target="../media/image520.png"/><Relationship Id="rId29" Type="http://schemas.openxmlformats.org/officeDocument/2006/relationships/image" Target="../media/image529.png"/><Relationship Id="rId41" Type="http://schemas.openxmlformats.org/officeDocument/2006/relationships/image" Target="../media/image5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6.png"/><Relationship Id="rId11" Type="http://schemas.openxmlformats.org/officeDocument/2006/relationships/image" Target="../media/image511.png"/><Relationship Id="rId24" Type="http://schemas.openxmlformats.org/officeDocument/2006/relationships/image" Target="../media/image524.png"/><Relationship Id="rId32" Type="http://schemas.openxmlformats.org/officeDocument/2006/relationships/image" Target="../media/image532.png"/><Relationship Id="rId37" Type="http://schemas.openxmlformats.org/officeDocument/2006/relationships/image" Target="../media/image537.png"/><Relationship Id="rId40" Type="http://schemas.openxmlformats.org/officeDocument/2006/relationships/image" Target="../media/image539.png"/><Relationship Id="rId5" Type="http://schemas.openxmlformats.org/officeDocument/2006/relationships/image" Target="../media/image505.png"/><Relationship Id="rId15" Type="http://schemas.openxmlformats.org/officeDocument/2006/relationships/image" Target="../media/image515.png"/><Relationship Id="rId23" Type="http://schemas.openxmlformats.org/officeDocument/2006/relationships/image" Target="../media/image523.png"/><Relationship Id="rId28" Type="http://schemas.openxmlformats.org/officeDocument/2006/relationships/image" Target="../media/image528.png"/><Relationship Id="rId36" Type="http://schemas.openxmlformats.org/officeDocument/2006/relationships/image" Target="../media/image536.png"/><Relationship Id="rId10" Type="http://schemas.openxmlformats.org/officeDocument/2006/relationships/image" Target="../media/image510.png"/><Relationship Id="rId19" Type="http://schemas.openxmlformats.org/officeDocument/2006/relationships/image" Target="../media/image519.png"/><Relationship Id="rId31" Type="http://schemas.openxmlformats.org/officeDocument/2006/relationships/image" Target="../media/image531.png"/><Relationship Id="rId4" Type="http://schemas.openxmlformats.org/officeDocument/2006/relationships/image" Target="../media/image504.png"/><Relationship Id="rId9" Type="http://schemas.openxmlformats.org/officeDocument/2006/relationships/image" Target="../media/image509.png"/><Relationship Id="rId14" Type="http://schemas.openxmlformats.org/officeDocument/2006/relationships/image" Target="../media/image514.png"/><Relationship Id="rId22" Type="http://schemas.openxmlformats.org/officeDocument/2006/relationships/image" Target="../media/image522.png"/><Relationship Id="rId27" Type="http://schemas.openxmlformats.org/officeDocument/2006/relationships/image" Target="../media/image527.png"/><Relationship Id="rId30" Type="http://schemas.openxmlformats.org/officeDocument/2006/relationships/image" Target="../media/image530.png"/><Relationship Id="rId35" Type="http://schemas.openxmlformats.org/officeDocument/2006/relationships/image" Target="../media/image535.png"/><Relationship Id="rId8" Type="http://schemas.openxmlformats.org/officeDocument/2006/relationships/image" Target="../media/image508.png"/><Relationship Id="rId3" Type="http://schemas.openxmlformats.org/officeDocument/2006/relationships/image" Target="../media/image503.png"/><Relationship Id="rId12" Type="http://schemas.openxmlformats.org/officeDocument/2006/relationships/image" Target="../media/image512.png"/><Relationship Id="rId17" Type="http://schemas.openxmlformats.org/officeDocument/2006/relationships/image" Target="../media/image517.png"/><Relationship Id="rId25" Type="http://schemas.openxmlformats.org/officeDocument/2006/relationships/image" Target="../media/image525.png"/><Relationship Id="rId33" Type="http://schemas.openxmlformats.org/officeDocument/2006/relationships/image" Target="../media/image533.png"/><Relationship Id="rId38" Type="http://schemas.openxmlformats.org/officeDocument/2006/relationships/image" Target="../media/image5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6.png"/><Relationship Id="rId5" Type="http://schemas.openxmlformats.org/officeDocument/2006/relationships/image" Target="../media/image494.png"/><Relationship Id="rId4" Type="http://schemas.openxmlformats.org/officeDocument/2006/relationships/image" Target="../media/image495.png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5.png"/><Relationship Id="rId18" Type="http://schemas.openxmlformats.org/officeDocument/2006/relationships/image" Target="../media/image559.png"/><Relationship Id="rId26" Type="http://schemas.openxmlformats.org/officeDocument/2006/relationships/image" Target="../media/image495.png"/><Relationship Id="rId39" Type="http://schemas.openxmlformats.org/officeDocument/2006/relationships/image" Target="../media/image578.png"/><Relationship Id="rId21" Type="http://schemas.openxmlformats.org/officeDocument/2006/relationships/image" Target="../media/image562.png"/><Relationship Id="rId34" Type="http://schemas.openxmlformats.org/officeDocument/2006/relationships/image" Target="../media/image574.png"/><Relationship Id="rId7" Type="http://schemas.openxmlformats.org/officeDocument/2006/relationships/image" Target="../media/image549.png"/><Relationship Id="rId2" Type="http://schemas.openxmlformats.org/officeDocument/2006/relationships/image" Target="../media/image544.png"/><Relationship Id="rId16" Type="http://schemas.openxmlformats.org/officeDocument/2006/relationships/image" Target="../media/image557.png"/><Relationship Id="rId20" Type="http://schemas.openxmlformats.org/officeDocument/2006/relationships/image" Target="../media/image561.png"/><Relationship Id="rId29" Type="http://schemas.openxmlformats.org/officeDocument/2006/relationships/image" Target="../media/image569.png"/><Relationship Id="rId41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8.png"/><Relationship Id="rId11" Type="http://schemas.openxmlformats.org/officeDocument/2006/relationships/image" Target="../media/image553.png"/><Relationship Id="rId24" Type="http://schemas.openxmlformats.org/officeDocument/2006/relationships/image" Target="../media/image565.png"/><Relationship Id="rId32" Type="http://schemas.openxmlformats.org/officeDocument/2006/relationships/image" Target="../media/image572.png"/><Relationship Id="rId37" Type="http://schemas.openxmlformats.org/officeDocument/2006/relationships/image" Target="../media/image496.png"/><Relationship Id="rId40" Type="http://schemas.openxmlformats.org/officeDocument/2006/relationships/image" Target="../media/image579.png"/><Relationship Id="rId5" Type="http://schemas.openxmlformats.org/officeDocument/2006/relationships/image" Target="../media/image547.png"/><Relationship Id="rId15" Type="http://schemas.openxmlformats.org/officeDocument/2006/relationships/image" Target="../media/image494.png"/><Relationship Id="rId23" Type="http://schemas.openxmlformats.org/officeDocument/2006/relationships/image" Target="../media/image564.png"/><Relationship Id="rId28" Type="http://schemas.openxmlformats.org/officeDocument/2006/relationships/image" Target="../media/image568.png"/><Relationship Id="rId36" Type="http://schemas.openxmlformats.org/officeDocument/2006/relationships/image" Target="../media/image576.png"/><Relationship Id="rId10" Type="http://schemas.openxmlformats.org/officeDocument/2006/relationships/image" Target="../media/image552.png"/><Relationship Id="rId19" Type="http://schemas.openxmlformats.org/officeDocument/2006/relationships/image" Target="../media/image560.png"/><Relationship Id="rId31" Type="http://schemas.openxmlformats.org/officeDocument/2006/relationships/image" Target="../media/image571.png"/><Relationship Id="rId4" Type="http://schemas.openxmlformats.org/officeDocument/2006/relationships/image" Target="../media/image546.png"/><Relationship Id="rId9" Type="http://schemas.openxmlformats.org/officeDocument/2006/relationships/image" Target="../media/image551.png"/><Relationship Id="rId14" Type="http://schemas.openxmlformats.org/officeDocument/2006/relationships/image" Target="../media/image556.png"/><Relationship Id="rId22" Type="http://schemas.openxmlformats.org/officeDocument/2006/relationships/image" Target="../media/image563.png"/><Relationship Id="rId27" Type="http://schemas.openxmlformats.org/officeDocument/2006/relationships/image" Target="../media/image567.png"/><Relationship Id="rId30" Type="http://schemas.openxmlformats.org/officeDocument/2006/relationships/image" Target="../media/image570.png"/><Relationship Id="rId35" Type="http://schemas.openxmlformats.org/officeDocument/2006/relationships/image" Target="../media/image575.png"/><Relationship Id="rId8" Type="http://schemas.openxmlformats.org/officeDocument/2006/relationships/image" Target="../media/image550.png"/><Relationship Id="rId3" Type="http://schemas.openxmlformats.org/officeDocument/2006/relationships/image" Target="../media/image545.png"/><Relationship Id="rId12" Type="http://schemas.openxmlformats.org/officeDocument/2006/relationships/image" Target="../media/image554.png"/><Relationship Id="rId17" Type="http://schemas.openxmlformats.org/officeDocument/2006/relationships/image" Target="../media/image558.png"/><Relationship Id="rId25" Type="http://schemas.openxmlformats.org/officeDocument/2006/relationships/image" Target="../media/image566.png"/><Relationship Id="rId33" Type="http://schemas.openxmlformats.org/officeDocument/2006/relationships/image" Target="../media/image573.png"/><Relationship Id="rId38" Type="http://schemas.openxmlformats.org/officeDocument/2006/relationships/image" Target="../media/image57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png"/><Relationship Id="rId3" Type="http://schemas.openxmlformats.org/officeDocument/2006/relationships/image" Target="../media/image582.png"/><Relationship Id="rId7" Type="http://schemas.openxmlformats.org/officeDocument/2006/relationships/image" Target="../media/image585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4.png"/><Relationship Id="rId5" Type="http://schemas.openxmlformats.org/officeDocument/2006/relationships/image" Target="../media/image489.png"/><Relationship Id="rId4" Type="http://schemas.openxmlformats.org/officeDocument/2006/relationships/image" Target="../media/image583.png"/><Relationship Id="rId9" Type="http://schemas.openxmlformats.org/officeDocument/2006/relationships/image" Target="../media/image49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3" Type="http://schemas.openxmlformats.org/officeDocument/2006/relationships/image" Target="../media/image592.png"/><Relationship Id="rId7" Type="http://schemas.openxmlformats.org/officeDocument/2006/relationships/image" Target="../media/image488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Relationship Id="rId9" Type="http://schemas.openxmlformats.org/officeDocument/2006/relationships/image" Target="../media/image59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2.png"/><Relationship Id="rId11" Type="http://schemas.openxmlformats.org/officeDocument/2006/relationships/image" Target="../media/image607.png"/><Relationship Id="rId5" Type="http://schemas.openxmlformats.org/officeDocument/2006/relationships/image" Target="../media/image601.png"/><Relationship Id="rId10" Type="http://schemas.openxmlformats.org/officeDocument/2006/relationships/image" Target="../media/image606.png"/><Relationship Id="rId4" Type="http://schemas.openxmlformats.org/officeDocument/2006/relationships/image" Target="../media/image600.png"/><Relationship Id="rId9" Type="http://schemas.openxmlformats.org/officeDocument/2006/relationships/image" Target="../media/image60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397.png"/><Relationship Id="rId7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5" Type="http://schemas.openxmlformats.org/officeDocument/2006/relationships/image" Target="../media/image465.png"/><Relationship Id="rId4" Type="http://schemas.openxmlformats.org/officeDocument/2006/relationships/image" Target="../media/image4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4.png"/><Relationship Id="rId5" Type="http://schemas.openxmlformats.org/officeDocument/2006/relationships/image" Target="../media/image613.png"/><Relationship Id="rId4" Type="http://schemas.openxmlformats.org/officeDocument/2006/relationships/image" Target="../media/image61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06389D-B990-0BB4-B8AB-6149F7A4F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66" y="4402918"/>
            <a:ext cx="2292073" cy="221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B6E02-C652-60E8-9FA8-1E18BD2E4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369" y="2409713"/>
            <a:ext cx="2494807" cy="199320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1D0375E-8DA1-712E-4DCF-39992D4E4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22" y="2781871"/>
            <a:ext cx="2764910" cy="10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C9C9-FE82-E935-4CEA-03D9800C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782" y="1853925"/>
            <a:ext cx="1912470" cy="25148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529" y="2107682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9583614" y="185392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99218" y="183068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EF650-F52E-92BB-1EF6-FD46F10CF96C}"/>
              </a:ext>
            </a:extLst>
          </p:cNvPr>
          <p:cNvSpPr txBox="1"/>
          <p:nvPr/>
        </p:nvSpPr>
        <p:spPr>
          <a:xfrm>
            <a:off x="6540479" y="179262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E5A002-D2FF-68AE-4561-D7A14AAD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134" y="4369877"/>
            <a:ext cx="2475862" cy="232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AE4B6-8140-2E3F-8751-BE982A303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134" y="2130924"/>
            <a:ext cx="2884371" cy="21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DDDEA-A7D4-7339-8105-A4E91EF8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671F750-A508-255A-CD52-E3F59928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a15s7.5e3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14F57-2722-FD3E-AACD-8033F4D5968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89315-4649-D631-29ED-EB91570C9308}"/>
              </a:ext>
            </a:extLst>
          </p:cNvPr>
          <p:cNvSpPr txBox="1"/>
          <p:nvPr/>
        </p:nvSpPr>
        <p:spPr>
          <a:xfrm>
            <a:off x="7607513" y="22626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F883D-8921-741D-D4D4-474DBD215094}"/>
              </a:ext>
            </a:extLst>
          </p:cNvPr>
          <p:cNvSpPr txBox="1"/>
          <p:nvPr/>
        </p:nvSpPr>
        <p:spPr>
          <a:xfrm>
            <a:off x="4572000" y="236594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</p:spTree>
    <p:extLst>
      <p:ext uri="{BB962C8B-B14F-4D97-AF65-F5344CB8AC3E}">
        <p14:creationId xmlns:p14="http://schemas.microsoft.com/office/powerpoint/2010/main" val="1532698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694D-96F8-8903-E75B-1F0F1256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108729-7525-53A4-8F0D-C7A09F61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882FC-8259-D92F-8ABB-4EAB8EFEA527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4FD9-E09E-00C7-3337-6817A8D5022D}"/>
              </a:ext>
            </a:extLst>
          </p:cNvPr>
          <p:cNvSpPr txBox="1"/>
          <p:nvPr/>
        </p:nvSpPr>
        <p:spPr>
          <a:xfrm>
            <a:off x="2408569" y="251145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BFBAF-DEBD-F243-B670-FA683FC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83" y="2788457"/>
            <a:ext cx="2248374" cy="2215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2F7F-7CA7-A4DD-ABC4-A97DDB3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1" y="2869808"/>
            <a:ext cx="2201929" cy="227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2F4D3-07C7-F67A-213B-E8242D96CD47}"/>
              </a:ext>
            </a:extLst>
          </p:cNvPr>
          <p:cNvSpPr txBox="1"/>
          <p:nvPr/>
        </p:nvSpPr>
        <p:spPr>
          <a:xfrm>
            <a:off x="5129409" y="25928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-1.97575</a:t>
            </a:r>
          </a:p>
        </p:txBody>
      </p:sp>
    </p:spTree>
    <p:extLst>
      <p:ext uri="{BB962C8B-B14F-4D97-AF65-F5344CB8AC3E}">
        <p14:creationId xmlns:p14="http://schemas.microsoft.com/office/powerpoint/2010/main" val="17924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3FD70-F11D-4DDD-5E49-FE111A452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89CA33-230C-43A8-7CE8-4CF7D676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a20s7.5e3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EA34D8-F741-F36A-8663-317D204D72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82969-0C11-7DA6-9461-3C3964041539}"/>
              </a:ext>
            </a:extLst>
          </p:cNvPr>
          <p:cNvSpPr txBox="1"/>
          <p:nvPr/>
        </p:nvSpPr>
        <p:spPr>
          <a:xfrm>
            <a:off x="6251896" y="195919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-4.22945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94E5B-085A-6DE6-B2E5-0660E762F6BE}"/>
              </a:ext>
            </a:extLst>
          </p:cNvPr>
          <p:cNvSpPr txBox="1"/>
          <p:nvPr/>
        </p:nvSpPr>
        <p:spPr>
          <a:xfrm>
            <a:off x="3276922" y="188576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-4.22966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2C55A-DF09-8161-B703-13552CDA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05" y="2626687"/>
            <a:ext cx="2054090" cy="21781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009CC5-8022-68E3-1D2E-5CFF3770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03" y="4478460"/>
            <a:ext cx="2153261" cy="110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5330C-E15C-E921-71AC-0F5C9D9A9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1527"/>
            <a:ext cx="1706868" cy="16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48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727740" y="1064891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28" y="1357662"/>
            <a:ext cx="2175452" cy="1602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24C9C-EA35-82E3-47BB-90BA84B51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473" y="3705999"/>
            <a:ext cx="2381810" cy="2056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3109FB-9DE6-E599-C7C1-72C7992E6A89}"/>
              </a:ext>
            </a:extLst>
          </p:cNvPr>
          <p:cNvSpPr txBox="1"/>
          <p:nvPr/>
        </p:nvSpPr>
        <p:spPr>
          <a:xfrm>
            <a:off x="8661671" y="3429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-1.38073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E5078E36-A49F-52A3-8BD1-4C4DD925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355" y="938721"/>
            <a:ext cx="1199037" cy="209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73ED8-6DB5-0099-2177-0418CB768A3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245525" cy="741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a25s2.5e3 - </a:t>
            </a:r>
            <a:r>
              <a:rPr lang="en-US" dirty="0" err="1"/>
              <a:t>cyl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63610-D9BB-CFF8-3A72-A4630D34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984" y="939211"/>
            <a:ext cx="2486372" cy="279121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0326C40-55F8-9F81-C9C8-B5E46A17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84" y="3082206"/>
            <a:ext cx="2033982" cy="2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0B115-D3D7-169B-EFBC-EB2819409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184" y="1144206"/>
            <a:ext cx="1648938" cy="218156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B62EFA-9FF3-C6C8-0122-1A4A5049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97" y="3429000"/>
            <a:ext cx="1541012" cy="247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74E9C7-3F62-BEF4-BAB4-25021A2F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583" y="3561952"/>
            <a:ext cx="1541012" cy="234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955F4-8603-750D-E92A-4366625DD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389" y="1182735"/>
            <a:ext cx="1541012" cy="2075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929233-F153-4E42-65F2-7CC3C419D817}"/>
              </a:ext>
            </a:extLst>
          </p:cNvPr>
          <p:cNvSpPr txBox="1"/>
          <p:nvPr/>
        </p:nvSpPr>
        <p:spPr>
          <a:xfrm>
            <a:off x="4254184" y="60337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(10.2, 20.2)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7CFF-387E-9243-B6B1-435433E65F96}"/>
              </a:ext>
            </a:extLst>
          </p:cNvPr>
          <p:cNvSpPr txBox="1"/>
          <p:nvPr/>
        </p:nvSpPr>
        <p:spPr>
          <a:xfrm>
            <a:off x="6175463" y="60337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(11.0, 19.2)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2D8AE-7D4E-F295-FB06-E0A0595F0A73}"/>
              </a:ext>
            </a:extLst>
          </p:cNvPr>
          <p:cNvSpPr txBox="1"/>
          <p:nvPr/>
        </p:nvSpPr>
        <p:spPr>
          <a:xfrm>
            <a:off x="7958950" y="50341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(9.2, 20.2)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19E029-C5F0-58F3-24D7-527E9D5193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3632" y="2803998"/>
            <a:ext cx="1648938" cy="2188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A0CD9-E511-E40E-821A-331B49351996}"/>
              </a:ext>
            </a:extLst>
          </p:cNvPr>
          <p:cNvSpPr txBox="1"/>
          <p:nvPr/>
        </p:nvSpPr>
        <p:spPr>
          <a:xfrm>
            <a:off x="7958950" y="6810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-1.38136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4BEC303-A9FE-7BA0-F6F7-10449687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95" y="4755793"/>
            <a:ext cx="1197721" cy="21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DAACE7C-409A-3F22-BB58-6C8673EE2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911" y="1079979"/>
            <a:ext cx="1630024" cy="180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B5CEE5-5E73-743D-5A1A-9803461566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4020" y="2932611"/>
            <a:ext cx="1676972" cy="20756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DF3397-F4FF-AA4B-63C8-B7CE3E8369A7}"/>
              </a:ext>
            </a:extLst>
          </p:cNvPr>
          <p:cNvSpPr txBox="1"/>
          <p:nvPr/>
        </p:nvSpPr>
        <p:spPr>
          <a:xfrm>
            <a:off x="10020888" y="590749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(18.4, 20.2), it = 21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FE1B6CE9-C2FF-5A91-E285-6185DEA2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225" y="5008260"/>
            <a:ext cx="1595821" cy="176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5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4B46686-68FC-DD39-5528-750E00B9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5053012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95651-77B8-29FC-7E3D-9D5C25E3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73" y="2205038"/>
            <a:ext cx="1624529" cy="27624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E2999F7-9F7D-5DE5-8C94-1C2916FF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895350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AB843E-1755-9AAE-F374-5D0EF688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29" y="4690963"/>
            <a:ext cx="1170796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3D4BC-CE4C-3344-2CAC-00C7E6870873}"/>
              </a:ext>
            </a:extLst>
          </p:cNvPr>
          <p:cNvSpPr txBox="1"/>
          <p:nvPr/>
        </p:nvSpPr>
        <p:spPr>
          <a:xfrm>
            <a:off x="1010683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(8.2, 10.2)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68F0C-5CA2-AB9D-E798-5E9D083D71E7}"/>
              </a:ext>
            </a:extLst>
          </p:cNvPr>
          <p:cNvSpPr txBox="1"/>
          <p:nvPr/>
        </p:nvSpPr>
        <p:spPr>
          <a:xfrm>
            <a:off x="3164229" y="23507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(8.2, 20.2)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83AB5-F5B5-B42B-4DE3-A940102C3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589" y="2586039"/>
            <a:ext cx="943798" cy="214169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CA7400-55C9-5FB7-57A3-CB8DCF0C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05" y="684073"/>
            <a:ext cx="1170795" cy="211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440CA9B-DFDE-684D-7B39-296B7CBE1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960" y="697484"/>
            <a:ext cx="1238916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C13DB-DDE4-DBAD-E90E-A5684F99A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084" y="2946303"/>
            <a:ext cx="1238916" cy="182887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F449B7E-858A-E84D-6A58-9DCD9EFF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85" y="4788781"/>
            <a:ext cx="1170796" cy="206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4DC771-3483-2668-0BA3-27BC9FF8494B}"/>
              </a:ext>
            </a:extLst>
          </p:cNvPr>
          <p:cNvSpPr txBox="1"/>
          <p:nvPr/>
        </p:nvSpPr>
        <p:spPr>
          <a:xfrm>
            <a:off x="4720282" y="22903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(8.2, 18.2)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FF1C5C-E0B3-C673-A05D-B4BD5B5A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821" y="4788781"/>
            <a:ext cx="1288689" cy="206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B8571D-6864-BED9-2533-6EC8418166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4092" y="2797317"/>
            <a:ext cx="1087312" cy="206922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325E5DD-339F-A3DA-FC9E-61021BF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26" y="697484"/>
            <a:ext cx="1349609" cy="21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82312-F2DE-AD46-F7B8-A7F4039EE790}"/>
              </a:ext>
            </a:extLst>
          </p:cNvPr>
          <p:cNvSpPr txBox="1"/>
          <p:nvPr/>
        </p:nvSpPr>
        <p:spPr>
          <a:xfrm>
            <a:off x="6361488" y="22903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(10.2, 20.2)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C8D301C-AA40-A8C1-D675-BACCD3399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34025"/>
            <a:ext cx="1290638" cy="15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9CCCD5-06C3-BF32-E486-5F63C356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1747555"/>
            <a:ext cx="1279231" cy="143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4E2C924E-6F47-DF73-AFC5-FBA850B13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2959611"/>
            <a:ext cx="1290638" cy="13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B7F3464-53F4-E9A2-A4DD-4CF4483A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087027"/>
            <a:ext cx="1302045" cy="14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46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CAB-5E6B-9B91-7DC8-73D34438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78A40D-3EBF-486E-CCEE-C2115318B1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a25s3e3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539-BC91-E03A-B3B8-22942865119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5A6AF-D17A-E654-680C-31B8099DAA8B}"/>
              </a:ext>
            </a:extLst>
          </p:cNvPr>
          <p:cNvSpPr txBox="1"/>
          <p:nvPr/>
        </p:nvSpPr>
        <p:spPr>
          <a:xfrm>
            <a:off x="6641677" y="217803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A5648-DFEB-E076-6628-9087148D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41" y="2679508"/>
            <a:ext cx="2725487" cy="220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B6920-F404-811E-BBD1-BA574FC9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4" y="2628900"/>
            <a:ext cx="2949578" cy="2330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C21B6-33D1-76FE-0CCA-4AF3E7C16DC2}"/>
              </a:ext>
            </a:extLst>
          </p:cNvPr>
          <p:cNvSpPr txBox="1"/>
          <p:nvPr/>
        </p:nvSpPr>
        <p:spPr>
          <a:xfrm>
            <a:off x="3270368" y="213236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-1.66055</a:t>
            </a:r>
          </a:p>
        </p:txBody>
      </p:sp>
    </p:spTree>
    <p:extLst>
      <p:ext uri="{BB962C8B-B14F-4D97-AF65-F5344CB8AC3E}">
        <p14:creationId xmlns:p14="http://schemas.microsoft.com/office/powerpoint/2010/main" val="2065262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95633-E34C-8E07-0A57-4F332391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40" y="2105025"/>
            <a:ext cx="2448402" cy="219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97373-179D-DE76-886D-3652E6299A3A}"/>
              </a:ext>
            </a:extLst>
          </p:cNvPr>
          <p:cNvSpPr txBox="1"/>
          <p:nvPr/>
        </p:nvSpPr>
        <p:spPr>
          <a:xfrm>
            <a:off x="8504777" y="170901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-1.35157</a:t>
            </a:r>
          </a:p>
        </p:txBody>
      </p:sp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662443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91" y="2181078"/>
            <a:ext cx="2231933" cy="2495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49C5-0D45-3CB4-643D-DC1210A2001D}"/>
              </a:ext>
            </a:extLst>
          </p:cNvPr>
          <p:cNvSpPr txBox="1"/>
          <p:nvPr/>
        </p:nvSpPr>
        <p:spPr>
          <a:xfrm>
            <a:off x="4207547" y="17458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-5.33108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88ED4-DB3D-147C-FF4C-719EED24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009" y="2181078"/>
            <a:ext cx="1933489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6614910" y="20125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-7.93490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6F9B3-6DE3-A1A3-550C-1DCFC22FBC9D}"/>
              </a:ext>
            </a:extLst>
          </p:cNvPr>
          <p:cNvSpPr txBox="1"/>
          <p:nvPr/>
        </p:nvSpPr>
        <p:spPr>
          <a:xfrm>
            <a:off x="4173172" y="20125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-7.93256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77526-543E-3AF6-22FF-C71544F6D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12" y="2417282"/>
            <a:ext cx="1767048" cy="2419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6F71C-E443-D609-60E1-0E7EBEC6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7282"/>
            <a:ext cx="1845223" cy="24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107711</TotalTime>
  <Words>2049</Words>
  <Application>Microsoft Office PowerPoint</Application>
  <PresentationFormat>Widescreen</PresentationFormat>
  <Paragraphs>496</Paragraphs>
  <Slides>112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a15s7.5e3</vt:lpstr>
      <vt:lpstr>a15s1e2</vt:lpstr>
      <vt:lpstr>a15s015</vt:lpstr>
      <vt:lpstr>a20s2.5e3</vt:lpstr>
      <vt:lpstr>a20s3.5e3</vt:lpstr>
      <vt:lpstr>a20s3.75e3</vt:lpstr>
      <vt:lpstr>a20s5e3</vt:lpstr>
      <vt:lpstr>a20s7.5e3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431</cp:revision>
  <dcterms:created xsi:type="dcterms:W3CDTF">2023-07-26T17:49:20Z</dcterms:created>
  <dcterms:modified xsi:type="dcterms:W3CDTF">2025-07-23T00:22:02Z</dcterms:modified>
</cp:coreProperties>
</file>